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7" d="100"/>
          <a:sy n="127" d="100"/>
        </p:scale>
        <p:origin x="-1548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6BBA71-D4C3-40CF-9F84-5F93D4D32B4B}" type="datetimeFigureOut">
              <a:rPr lang="sv-SE" smtClean="0"/>
              <a:t>2010-10-20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6D219-A583-4BB5-A599-88A48EF22D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1809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BA81-CE32-4363-83F0-E589E2EAC397}" type="datetime1">
              <a:rPr lang="sv-SE" smtClean="0"/>
              <a:t>2010-10-20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Andersson Kvarnbrink, Kungsgatan 36, 90325 Umeå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BCE1-148E-47EE-BEDE-541CEE9958C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BFCCD-A6C4-4E38-A9E6-A0A32CE9D2AE}" type="datetime1">
              <a:rPr lang="sv-SE" smtClean="0"/>
              <a:t>2010-10-20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Andersson Kvarnbrink, Kungsgatan 36, 90325 Umeå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BCE1-148E-47EE-BEDE-541CEE9958C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D63EE-BC3C-4312-8497-D9BC214E4CD3}" type="datetime1">
              <a:rPr lang="sv-SE" smtClean="0"/>
              <a:t>2010-10-20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Andersson Kvarnbrink, Kungsgatan 36, 90325 Umeå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BCE1-148E-47EE-BEDE-541CEE9958C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1FF0-8BBD-42FD-8171-3A19FFDD4DF2}" type="datetime1">
              <a:rPr lang="sv-SE" smtClean="0"/>
              <a:t>2010-10-20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Andersson Kvarnbrink, Kungsgatan 36, 90325 Umeå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BCE1-148E-47EE-BEDE-541CEE9958C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82F4-2FD9-4309-A865-5F8B5168559E}" type="datetime1">
              <a:rPr lang="sv-SE" smtClean="0"/>
              <a:t>2010-10-20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Andersson Kvarnbrink, Kungsgatan 36, 90325 Umeå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BCE1-148E-47EE-BEDE-541CEE9958C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FF03-AB6F-4FE2-AA1A-BFDE40747D7A}" type="datetime1">
              <a:rPr lang="sv-SE" smtClean="0"/>
              <a:t>2010-10-20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Andersson Kvarnbrink, Kungsgatan 36, 90325 Umeå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BCE1-148E-47EE-BEDE-541CEE9958C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1A9D-0634-4585-95DF-346A384FBA1D}" type="datetime1">
              <a:rPr lang="sv-SE" smtClean="0"/>
              <a:t>2010-10-20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Andersson Kvarnbrink, Kungsgatan 36, 90325 Umeå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BCE1-148E-47EE-BEDE-541CEE9958C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E28E8-9B57-4806-BB98-890538864D10}" type="datetime1">
              <a:rPr lang="sv-SE" smtClean="0"/>
              <a:t>2010-10-20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Andersson Kvarnbrink, Kungsgatan 36, 90325 Umeå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BCE1-148E-47EE-BEDE-541CEE9958C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167AE-7EF8-406F-BC40-0D93CFE2379E}" type="datetime1">
              <a:rPr lang="sv-SE" smtClean="0"/>
              <a:t>2010-10-20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Andersson Kvarnbrink, Kungsgatan 36, 90325 Umeå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BCE1-148E-47EE-BEDE-541CEE9958C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34FBA-0625-4157-9485-F48E995A0350}" type="datetime1">
              <a:rPr lang="sv-SE" smtClean="0"/>
              <a:t>2010-10-20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Andersson Kvarnbrink, Kungsgatan 36, 90325 Umeå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BCE1-148E-47EE-BEDE-541CEE9958C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5B158-9924-4286-9AE6-55FE025D2AD0}" type="datetime1">
              <a:rPr lang="sv-SE" smtClean="0"/>
              <a:t>2010-10-20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Andersson Kvarnbrink, Kungsgatan 36, 90325 Umeå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BCE1-148E-47EE-BEDE-541CEE9958C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85C40-85BD-4885-99C4-E4148DF5E10C}" type="datetime1">
              <a:rPr lang="sv-SE" smtClean="0"/>
              <a:t>2010-10-20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Andersson Kvarnbrink, Kungsgatan 36, 90325 Umeå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7BCE1-148E-47EE-BEDE-541CEE9958C4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11560" y="692697"/>
            <a:ext cx="7846640" cy="1584175"/>
          </a:xfrm>
        </p:spPr>
        <p:txBody>
          <a:bodyPr/>
          <a:lstStyle/>
          <a:p>
            <a:r>
              <a:rPr lang="sv-SE" dirty="0" smtClean="0"/>
              <a:t>Familjehemsvård i systemisk anda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512768" cy="3073896"/>
          </a:xfrm>
        </p:spPr>
        <p:txBody>
          <a:bodyPr/>
          <a:lstStyle/>
          <a:p>
            <a:r>
              <a:rPr lang="sv-SE" dirty="0" smtClean="0"/>
              <a:t>Sammanhanget</a:t>
            </a:r>
          </a:p>
          <a:p>
            <a:r>
              <a:rPr lang="sv-SE" dirty="0" smtClean="0"/>
              <a:t>Familjehemsvård som form</a:t>
            </a:r>
          </a:p>
          <a:p>
            <a:r>
              <a:rPr lang="sv-SE" dirty="0" smtClean="0"/>
              <a:t>Barnpsykiater rollen</a:t>
            </a:r>
          </a:p>
          <a:p>
            <a:r>
              <a:rPr lang="sv-SE" dirty="0" smtClean="0"/>
              <a:t>aktörer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Andersson Kvarnbrink, Kungsgatan 36, 90325 Umeå</a:t>
            </a:r>
            <a:endParaRPr lang="sv-S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58018"/>
          </a:xfrm>
        </p:spPr>
        <p:txBody>
          <a:bodyPr>
            <a:normAutofit fontScale="90000"/>
          </a:bodyPr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073427"/>
          </a:xfrm>
        </p:spPr>
        <p:txBody>
          <a:bodyPr/>
          <a:lstStyle/>
          <a:p>
            <a:r>
              <a:rPr lang="sv-SE" dirty="0" smtClean="0"/>
              <a:t>Förstärkt familjehem, olika modeller</a:t>
            </a:r>
          </a:p>
          <a:p>
            <a:r>
              <a:rPr lang="sv-SE" dirty="0" smtClean="0"/>
              <a:t>Utredningar</a:t>
            </a:r>
          </a:p>
          <a:p>
            <a:r>
              <a:rPr lang="sv-SE" dirty="0" err="1" smtClean="0"/>
              <a:t>Teambildning</a:t>
            </a:r>
            <a:endParaRPr lang="sv-SE" dirty="0" smtClean="0"/>
          </a:p>
          <a:p>
            <a:r>
              <a:rPr lang="sv-SE" dirty="0" smtClean="0"/>
              <a:t>Skapa ny mening</a:t>
            </a:r>
          </a:p>
          <a:p>
            <a:r>
              <a:rPr lang="sv-SE" dirty="0" smtClean="0"/>
              <a:t>Nätverket</a:t>
            </a:r>
          </a:p>
          <a:p>
            <a:r>
              <a:rPr lang="sv-SE" dirty="0" smtClean="0"/>
              <a:t>Delaktighet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Andersson Kvarnbrink, Kungsgatan 36, 90325 Umeå</a:t>
            </a:r>
            <a:endParaRPr lang="sv-S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Förstärkt familjehem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Ökad resurs i form av:</a:t>
            </a:r>
          </a:p>
          <a:p>
            <a:r>
              <a:rPr lang="sv-SE" dirty="0" smtClean="0"/>
              <a:t>Specialistinsatser</a:t>
            </a:r>
          </a:p>
          <a:p>
            <a:r>
              <a:rPr lang="sv-SE" dirty="0" smtClean="0"/>
              <a:t>Terapi</a:t>
            </a:r>
          </a:p>
          <a:p>
            <a:r>
              <a:rPr lang="sv-SE" dirty="0" smtClean="0"/>
              <a:t>Nätverksarbete</a:t>
            </a:r>
          </a:p>
          <a:p>
            <a:r>
              <a:rPr lang="sv-SE" dirty="0" smtClean="0"/>
              <a:t>Handledning</a:t>
            </a:r>
          </a:p>
          <a:p>
            <a:r>
              <a:rPr lang="sv-SE" dirty="0" smtClean="0"/>
              <a:t>Extra familj förutom familjehemmet</a:t>
            </a:r>
          </a:p>
          <a:p>
            <a:r>
              <a:rPr lang="sv-SE" dirty="0" smtClean="0"/>
              <a:t>Kontakt person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Andersson Kvarnbrink, Kungsgatan 36, 90325 Umeå</a:t>
            </a:r>
            <a:endParaRPr lang="sv-S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Utredning Psykiatrisk/neuropsykiatrisk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Uppdraget, från vem? </a:t>
            </a:r>
          </a:p>
          <a:p>
            <a:r>
              <a:rPr lang="sv-SE" dirty="0" smtClean="0"/>
              <a:t>Frågeställningar</a:t>
            </a:r>
          </a:p>
          <a:p>
            <a:r>
              <a:rPr lang="sv-SE" dirty="0" smtClean="0"/>
              <a:t>Anamnes</a:t>
            </a:r>
          </a:p>
          <a:p>
            <a:r>
              <a:rPr lang="sv-SE" dirty="0" smtClean="0"/>
              <a:t>I miljön</a:t>
            </a:r>
          </a:p>
          <a:p>
            <a:r>
              <a:rPr lang="sv-SE" dirty="0" smtClean="0"/>
              <a:t>Individ perspektiv / systemperspektiv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Andersson Kvarnbrink, Kungsgatan 36, 90325 Umeå</a:t>
            </a:r>
            <a:endParaRPr lang="sv-S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Teambildning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Familjehem</a:t>
            </a:r>
          </a:p>
          <a:p>
            <a:r>
              <a:rPr lang="sv-SE" dirty="0" smtClean="0"/>
              <a:t>Familjehemskonsult</a:t>
            </a:r>
          </a:p>
          <a:p>
            <a:r>
              <a:rPr lang="sv-SE" dirty="0" smtClean="0"/>
              <a:t>Barnpsykiater </a:t>
            </a:r>
          </a:p>
          <a:p>
            <a:r>
              <a:rPr lang="sv-SE" dirty="0" smtClean="0"/>
              <a:t>Socialsekreterare</a:t>
            </a:r>
          </a:p>
          <a:p>
            <a:r>
              <a:rPr lang="sv-SE" dirty="0" smtClean="0"/>
              <a:t>Biologisk familj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Andersson Kvarnbrink, Kungsgatan 36, 90325 Umeå</a:t>
            </a:r>
            <a:endParaRPr lang="sv-S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Skapa ny mening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Nyfikenhet</a:t>
            </a:r>
          </a:p>
          <a:p>
            <a:r>
              <a:rPr lang="sv-SE" dirty="0" smtClean="0"/>
              <a:t>Reflektion</a:t>
            </a:r>
          </a:p>
          <a:p>
            <a:r>
              <a:rPr lang="sv-SE" dirty="0" smtClean="0"/>
              <a:t>Öppenhet</a:t>
            </a:r>
          </a:p>
          <a:p>
            <a:r>
              <a:rPr lang="sv-SE" dirty="0" smtClean="0"/>
              <a:t>Engagemang</a:t>
            </a:r>
          </a:p>
          <a:p>
            <a:endParaRPr lang="sv-SE" dirty="0" smtClean="0"/>
          </a:p>
          <a:p>
            <a:pPr>
              <a:buNone/>
            </a:pPr>
            <a:r>
              <a:rPr lang="sv-SE" dirty="0"/>
              <a:t> </a:t>
            </a:r>
            <a:r>
              <a:rPr lang="sv-SE" dirty="0" smtClean="0"/>
              <a:t>   </a:t>
            </a:r>
          </a:p>
          <a:p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Andersson Kvarnbrink, Kungsgatan 36, 90325 Umeå</a:t>
            </a:r>
            <a:endParaRPr lang="sv-S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Nätverket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Bjuda in</a:t>
            </a:r>
          </a:p>
          <a:p>
            <a:r>
              <a:rPr lang="sv-SE" dirty="0" smtClean="0"/>
              <a:t>Se resurserna</a:t>
            </a:r>
          </a:p>
          <a:p>
            <a:r>
              <a:rPr lang="sv-SE" dirty="0" smtClean="0"/>
              <a:t>Öka delaktigheten</a:t>
            </a:r>
          </a:p>
          <a:p>
            <a:r>
              <a:rPr lang="sv-SE" dirty="0" smtClean="0"/>
              <a:t>Överbrygga motsättningar</a:t>
            </a:r>
          </a:p>
          <a:p>
            <a:r>
              <a:rPr lang="sv-SE" dirty="0" smtClean="0"/>
              <a:t>Möjliggöra förändring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Andersson Kvarnbrink, Kungsgatan 36, 90325 Umeå</a:t>
            </a:r>
            <a:endParaRPr lang="sv-S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Delaktighet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Ansvaret</a:t>
            </a:r>
          </a:p>
          <a:p>
            <a:r>
              <a:rPr lang="sv-SE" dirty="0" smtClean="0"/>
              <a:t>Framtidtro</a:t>
            </a:r>
          </a:p>
          <a:p>
            <a:r>
              <a:rPr lang="sv-SE" dirty="0" smtClean="0"/>
              <a:t>Självkänsla</a:t>
            </a:r>
          </a:p>
          <a:p>
            <a:r>
              <a:rPr lang="sv-SE" dirty="0" smtClean="0"/>
              <a:t>Självkontroll</a:t>
            </a:r>
          </a:p>
          <a:p>
            <a:r>
              <a:rPr lang="sv-SE" dirty="0" smtClean="0"/>
              <a:t>tillhörighet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Andersson Kvarnbrink, Kungsgatan 36, 90325 Umeå</a:t>
            </a:r>
            <a:endParaRPr lang="sv-S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Familjehemmet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Professionell inblandning</a:t>
            </a:r>
          </a:p>
          <a:p>
            <a:r>
              <a:rPr lang="sv-SE" dirty="0" smtClean="0"/>
              <a:t>Inkomst</a:t>
            </a:r>
          </a:p>
          <a:p>
            <a:r>
              <a:rPr lang="sv-SE" dirty="0" smtClean="0"/>
              <a:t>Idealitet</a:t>
            </a:r>
          </a:p>
          <a:p>
            <a:r>
              <a:rPr lang="sv-SE" dirty="0" smtClean="0"/>
              <a:t>Egna barn</a:t>
            </a:r>
          </a:p>
          <a:p>
            <a:r>
              <a:rPr lang="sv-SE" dirty="0" smtClean="0"/>
              <a:t>Anknytning</a:t>
            </a:r>
          </a:p>
          <a:p>
            <a:r>
              <a:rPr lang="sv-SE" dirty="0" smtClean="0"/>
              <a:t>”vanlig familj”</a:t>
            </a:r>
          </a:p>
          <a:p>
            <a:r>
              <a:rPr lang="sv-SE" dirty="0" smtClean="0"/>
              <a:t>Värderingsgrunder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Andersson Kvarnbrink, Kungsgatan 36, 90325 Umeå</a:t>
            </a:r>
            <a:endParaRPr lang="sv-S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</TotalTime>
  <Words>173</Words>
  <Application>Microsoft Office PowerPoint</Application>
  <PresentationFormat>Bildspel på skärmen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0" baseType="lpstr">
      <vt:lpstr>Office-tema</vt:lpstr>
      <vt:lpstr>Familjehemsvård i systemisk anda</vt:lpstr>
      <vt:lpstr>PowerPoint-presentation</vt:lpstr>
      <vt:lpstr>Förstärkt familjehem</vt:lpstr>
      <vt:lpstr>Utredning Psykiatrisk/neuropsykiatrisk</vt:lpstr>
      <vt:lpstr>Teambildning</vt:lpstr>
      <vt:lpstr>Skapa ny mening</vt:lpstr>
      <vt:lpstr>Nätverket</vt:lpstr>
      <vt:lpstr>Delaktighet</vt:lpstr>
      <vt:lpstr>Familjehemmet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Familjehemsvård i systemisk anda</dc:title>
  <dc:creator>anders andersson</dc:creator>
  <cp:lastModifiedBy>Magnus</cp:lastModifiedBy>
  <cp:revision>11</cp:revision>
  <dcterms:created xsi:type="dcterms:W3CDTF">2010-09-22T17:53:29Z</dcterms:created>
  <dcterms:modified xsi:type="dcterms:W3CDTF">2010-10-20T08:26:56Z</dcterms:modified>
</cp:coreProperties>
</file>